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 analysis for Fab Inc.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10ac215dd_0_4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10ac215d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requires an integration which we plan to incorporate in our next steps to solve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woul also be integrating a model architecture which would take into account small features such as holes, which are currently lost in the processed models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10ac215dd_0_3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10ac215d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true labels and predicted labels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ddc06ef68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ddc06ef6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ddc06ef68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ddc06ef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56b69a87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56b69a87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10ac215d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10ac215d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5a2b30971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5a2b309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5a2b30971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5a2b309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10ac215dd_0_3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10ac215d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39585003d_1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39585003d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for a part to be sent to a machine, an engineer has to identify the manufacturing process that part has to be sent to.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39585003d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39585003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10ac215dd_0_3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10ac215d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39585003d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39585003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39585003d_1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39585003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39585003d_1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39585003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39585003d_1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39585003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39585003d_1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39585003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39585003d_1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439585003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39585003d_1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39585003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39585003d_1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39585003d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38b1b92d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38b1b92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hours works to 800$ per 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error plays a role as we will see that it filters down to the shop level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38926c09a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38926c09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time estimates, purchasing and material required for the parts we analyzed, we were able to produce costs broken down by manufacturing process.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7% human error would result in about 7k in lost time and </a:t>
            </a:r>
            <a:r>
              <a:rPr lang="en"/>
              <a:t>material</a:t>
            </a:r>
            <a:r>
              <a:rPr lang="en"/>
              <a:t> each 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38926c09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38926c0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b64674489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b646744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 assemblies used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38926c09a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38926c09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solidworks parts were converted to mesh files which were then converted to pointclouds to analyze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b64674489_0_2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b6467448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Meshes collected over a one month period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each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10ac215dd_0_4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10ac215d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jpg"/><Relationship Id="rId10" Type="http://schemas.openxmlformats.org/officeDocument/2006/relationships/image" Target="../media/image26.jpg"/><Relationship Id="rId1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9" Type="http://schemas.openxmlformats.org/officeDocument/2006/relationships/image" Target="../media/image7.jpg"/><Relationship Id="rId5" Type="http://schemas.openxmlformats.org/officeDocument/2006/relationships/image" Target="../media/image15.jpg"/><Relationship Id="rId6" Type="http://schemas.openxmlformats.org/officeDocument/2006/relationships/image" Target="../media/image24.jpg"/><Relationship Id="rId7" Type="http://schemas.openxmlformats.org/officeDocument/2006/relationships/image" Target="../media/image16.jpg"/><Relationship Id="rId8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21750" y="153475"/>
            <a:ext cx="6100500" cy="8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/>
              <a:t>Fab Inc.</a:t>
            </a:r>
            <a:endParaRPr sz="38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060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Tim Fuger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May, 2023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738050" y="1012975"/>
            <a:ext cx="56679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Part Processing / 3D Model</a:t>
            </a:r>
            <a:r>
              <a:rPr lang="en">
                <a:solidFill>
                  <a:srgbClr val="F3F3F3"/>
                </a:solidFill>
              </a:rPr>
              <a:t> Classification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025" y="1757275"/>
            <a:ext cx="2783939" cy="21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283" y="0"/>
            <a:ext cx="48245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Incorrect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199800" y="653750"/>
            <a:ext cx="33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</a:t>
            </a:r>
            <a:r>
              <a:rPr lang="en">
                <a:solidFill>
                  <a:schemeClr val="dk1"/>
                </a:solidFill>
              </a:rPr>
              <a:t>orrect mesh pointclouds show varied issues to be dealt with: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5126725" y="3583075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6808800" y="226350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8490875" y="39725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5169475" y="1717125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6808800" y="1717125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8448125" y="1904713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61750" y="1566621"/>
            <a:ext cx="39816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FF9900"/>
                </a:solidFill>
              </a:rPr>
              <a:t>Most mispredictions in CNC (0) class</a:t>
            </a:r>
            <a:endParaRPr sz="1620">
              <a:solidFill>
                <a:srgbClr val="FF9900"/>
              </a:solidFill>
            </a:endParaRPr>
          </a:p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199800" y="2335803"/>
            <a:ext cx="39816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rPr lang="en" sz="1620">
                <a:solidFill>
                  <a:srgbClr val="B45F06"/>
                </a:solidFill>
              </a:rPr>
              <a:t>Material feature integrated into model would fix mispredictions with Metal Laser (2) and Metal Band Saw (1)</a:t>
            </a:r>
            <a:endParaRPr sz="1620">
              <a:solidFill>
                <a:srgbClr val="B45F06"/>
              </a:solidFill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5189275" y="397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6840075" y="397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8487725" y="34341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199800" y="3721878"/>
            <a:ext cx="39816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rPr lang="en" sz="1620">
                <a:solidFill>
                  <a:schemeClr val="accent5"/>
                </a:solidFill>
              </a:rPr>
              <a:t>The mesh faces integrated into a different model architecture </a:t>
            </a:r>
            <a:r>
              <a:rPr lang="en" sz="1620">
                <a:solidFill>
                  <a:schemeClr val="accent5"/>
                </a:solidFill>
              </a:rPr>
              <a:t>would fix mispredictions with Panel Saw (3)</a:t>
            </a:r>
            <a:endParaRPr sz="1620">
              <a:solidFill>
                <a:schemeClr val="accent5"/>
              </a:solidFill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8467925" y="246150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5146525" y="1924513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189275" y="3391100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126725" y="226350"/>
            <a:ext cx="188700" cy="1887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8487725" y="17567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6797325" y="1924525"/>
            <a:ext cx="149100" cy="1491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709" l="0" r="0" t="719"/>
          <a:stretch/>
        </p:blipFill>
        <p:spPr>
          <a:xfrm>
            <a:off x="92725" y="809850"/>
            <a:ext cx="4655201" cy="375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6474625" y="809850"/>
            <a:ext cx="9345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Metrics</a:t>
            </a:r>
            <a:endParaRPr sz="1820"/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4951075" y="2384146"/>
            <a:ext cx="39816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FF9900"/>
                </a:solidFill>
              </a:rPr>
              <a:t>CNC Precision at 74%</a:t>
            </a:r>
            <a:endParaRPr sz="1620">
              <a:solidFill>
                <a:srgbClr val="FF9900"/>
              </a:solidFill>
            </a:endParaRPr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4951075" y="3604675"/>
            <a:ext cx="39816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B45F06"/>
                </a:solidFill>
              </a:rPr>
              <a:t>CNC recall at 59% and F1-score at 66%</a:t>
            </a:r>
            <a:endParaRPr sz="1620">
              <a:solidFill>
                <a:srgbClr val="B45F06"/>
              </a:solidFill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905075" y="928350"/>
            <a:ext cx="649800" cy="3197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905075" y="931325"/>
            <a:ext cx="3211800" cy="634200"/>
          </a:xfrm>
          <a:prstGeom prst="rect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1059750" y="1130525"/>
            <a:ext cx="325500" cy="3255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5418775" y="1227800"/>
            <a:ext cx="30462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/>
              <a:t>Total of 96 items in test set</a:t>
            </a:r>
            <a:endParaRPr sz="18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- Implementation</a:t>
            </a:r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1419599" y="1490075"/>
            <a:ext cx="63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Model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be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implemented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designating CNC processes with engineering supervision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1419599" y="2132988"/>
            <a:ext cx="63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Human assignment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should happen for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all items identified as not CNC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the algorithm.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939600" y="3418813"/>
            <a:ext cx="726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assignment flow diagram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should be given to an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administrative member to handle assignments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1419599" y="2775900"/>
            <a:ext cx="63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Manual assignment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the 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CNC class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needs to be 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triple checked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633200" y="4061725"/>
            <a:ext cx="758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shall be 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improved over a 90 day period,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after which full deployment for all 5 classes would be possible.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3238225" y="1523025"/>
            <a:ext cx="23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Gather more accurate measurements on machine time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factory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rather than provided estimates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925838" y="1523025"/>
            <a:ext cx="168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Increase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amount of 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train on by using 10,000 or 20,000 3D models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5913250" y="1523025"/>
            <a:ext cx="261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Better accuracy</a:t>
            </a:r>
            <a:r>
              <a:rPr lang="en" sz="12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could be obtained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utilizing other types of </a:t>
            </a:r>
            <a:r>
              <a:rPr b="1"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neural</a:t>
            </a:r>
            <a:r>
              <a:rPr b="1"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 network architectures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(not only analyzing pointclouds)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1443325" y="745925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4100863" y="745925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6758400" y="745925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238225" y="3683600"/>
            <a:ext cx="23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Gather more accurate measurements for material square footage</a:t>
            </a:r>
            <a:r>
              <a:rPr b="1" lang="en" sz="12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models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rather provided estimates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925838" y="3683600"/>
            <a:ext cx="168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Integrate materials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into the modeling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443325" y="2906500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4100863" y="2906500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5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64590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64590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Final Model</a:t>
            </a: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710475" y="41814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Precision for CNC is perfect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5225688" y="4181400"/>
            <a:ext cx="28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 values overall metrics </a:t>
            </a:r>
            <a:r>
              <a:rPr b="1" lang="en">
                <a:solidFill>
                  <a:schemeClr val="dk1"/>
                </a:solidFill>
              </a:rPr>
              <a:t>without data augmentation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76" y="759450"/>
            <a:ext cx="3999995" cy="32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Final Model</a:t>
            </a:r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improving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improving over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59450"/>
            <a:ext cx="4328648" cy="3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Time Material Cost</a:t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710475" y="41814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CNC highest time cost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5225688" y="4181400"/>
            <a:ext cx="28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TFL highest spending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CNC highest material cost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9450"/>
            <a:ext cx="4419599" cy="290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230" y="759450"/>
            <a:ext cx="4298368" cy="29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Mesh Vertices</a:t>
            </a:r>
            <a:endParaRPr/>
          </a:p>
        </p:txBody>
      </p:sp>
      <p:sp>
        <p:nvSpPr>
          <p:cNvPr id="242" name="Google Shape;242;p31"/>
          <p:cNvSpPr txBox="1"/>
          <p:nvPr/>
        </p:nvSpPr>
        <p:spPr>
          <a:xfrm>
            <a:off x="1051438" y="4144025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Wide variance in mesh vertices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598900" y="4181400"/>
            <a:ext cx="28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Outliers at 6000 and 2600 vertices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3" y="1086863"/>
            <a:ext cx="4654674" cy="25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693" y="1086863"/>
            <a:ext cx="3603021" cy="257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636450" y="1583750"/>
            <a:ext cx="7326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C78D8"/>
                </a:solidFill>
              </a:rPr>
              <a:t>Reduce engineering time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rgbClr val="3C78D8"/>
                </a:solidFill>
              </a:rPr>
              <a:t>and error</a:t>
            </a:r>
            <a:r>
              <a:rPr lang="en" sz="2400">
                <a:solidFill>
                  <a:schemeClr val="dk1"/>
                </a:solidFill>
              </a:rPr>
              <a:t> in order to</a:t>
            </a:r>
            <a:r>
              <a:rPr lang="en" sz="2400">
                <a:solidFill>
                  <a:schemeClr val="dk1"/>
                </a:solidFill>
              </a:rPr>
              <a:t> assign the </a:t>
            </a:r>
            <a:r>
              <a:rPr lang="en" sz="2400">
                <a:solidFill>
                  <a:srgbClr val="E69138"/>
                </a:solidFill>
              </a:rPr>
              <a:t>manufacturing process </a:t>
            </a:r>
            <a:r>
              <a:rPr lang="en" sz="2400">
                <a:solidFill>
                  <a:schemeClr val="dk1"/>
                </a:solidFill>
              </a:rPr>
              <a:t>for </a:t>
            </a:r>
            <a:r>
              <a:rPr lang="en" sz="2400">
                <a:solidFill>
                  <a:srgbClr val="F1C232"/>
                </a:solidFill>
              </a:rPr>
              <a:t>individual parts </a:t>
            </a:r>
            <a:r>
              <a:rPr lang="en" sz="2400">
                <a:solidFill>
                  <a:schemeClr val="dk1"/>
                </a:solidFill>
              </a:rPr>
              <a:t>at Fab Inc.</a:t>
            </a:r>
            <a:endParaRPr sz="100"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05400" y="118425"/>
            <a:ext cx="7217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Business Problem</a:t>
            </a:r>
            <a:endParaRPr b="1"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Base Model</a:t>
            </a:r>
            <a:endParaRPr/>
          </a:p>
        </p:txBody>
      </p:sp>
      <p:sp>
        <p:nvSpPr>
          <p:cNvPr id="251" name="Google Shape;251;p32"/>
          <p:cNvSpPr txBox="1"/>
          <p:nvPr/>
        </p:nvSpPr>
        <p:spPr>
          <a:xfrm>
            <a:off x="710475" y="41814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Precision for CNC is perfect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5225688" y="4181400"/>
            <a:ext cx="28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 values overall metrics </a:t>
            </a:r>
            <a:r>
              <a:rPr b="1" lang="en">
                <a:solidFill>
                  <a:schemeClr val="dk1"/>
                </a:solidFill>
              </a:rPr>
              <a:t>without data augmentation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76" y="759450"/>
            <a:ext cx="3999995" cy="32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Base Model</a:t>
            </a:r>
            <a:endParaRPr/>
          </a:p>
        </p:txBody>
      </p:sp>
      <p:sp>
        <p:nvSpPr>
          <p:cNvPr id="260" name="Google Shape;260;p33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improving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improving over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59450"/>
            <a:ext cx="4328648" cy="3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1</a:t>
            </a:r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2736188" y="4293525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</a:t>
            </a:r>
            <a:r>
              <a:rPr lang="en">
                <a:solidFill>
                  <a:schemeClr val="dk1"/>
                </a:solidFill>
              </a:rPr>
              <a:t>alues </a:t>
            </a:r>
            <a:r>
              <a:rPr b="1" lang="en">
                <a:solidFill>
                  <a:schemeClr val="dk1"/>
                </a:solidFill>
              </a:rPr>
              <a:t>with data augmentation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76" y="759450"/>
            <a:ext cx="3999995" cy="32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1</a:t>
            </a:r>
            <a:endParaRPr/>
          </a:p>
        </p:txBody>
      </p:sp>
      <p:sp>
        <p:nvSpPr>
          <p:cNvPr id="277" name="Google Shape;277;p35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improving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improving over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59450"/>
            <a:ext cx="4328648" cy="3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2</a:t>
            </a:r>
            <a:endParaRPr/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3">
            <a:alphaModFix/>
          </a:blip>
          <a:srcRect b="0" l="719" r="719" t="0"/>
          <a:stretch/>
        </p:blipFill>
        <p:spPr>
          <a:xfrm>
            <a:off x="138776" y="759450"/>
            <a:ext cx="3999995" cy="326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 txBox="1"/>
          <p:nvPr/>
        </p:nvSpPr>
        <p:spPr>
          <a:xfrm>
            <a:off x="2736188" y="4218750"/>
            <a:ext cx="28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Values </a:t>
            </a:r>
            <a:r>
              <a:rPr b="1" lang="en">
                <a:solidFill>
                  <a:schemeClr val="dk1"/>
                </a:solidFill>
              </a:rPr>
              <a:t>with data augmentation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Expand Channels for neural network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2</a:t>
            </a:r>
            <a:endParaRPr/>
          </a:p>
        </p:txBody>
      </p:sp>
      <p:sp>
        <p:nvSpPr>
          <p:cNvPr id="294" name="Google Shape;294;p37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slowly improving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improving over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59450"/>
            <a:ext cx="4328648" cy="3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3</a:t>
            </a:r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76" y="759450"/>
            <a:ext cx="3999995" cy="32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/>
        </p:nvSpPr>
        <p:spPr>
          <a:xfrm>
            <a:off x="2736188" y="4218750"/>
            <a:ext cx="28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Values </a:t>
            </a:r>
            <a:r>
              <a:rPr b="1" lang="en">
                <a:solidFill>
                  <a:schemeClr val="dk1"/>
                </a:solidFill>
              </a:rPr>
              <a:t>with data augmentation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Lower batch size and different optimizer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3</a:t>
            </a:r>
            <a:endParaRPr/>
          </a:p>
        </p:txBody>
      </p:sp>
      <p:sp>
        <p:nvSpPr>
          <p:cNvPr id="311" name="Google Shape;311;p39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stagnating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erractic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3" name="Google Shape;313;p39"/>
          <p:cNvPicPr preferRelativeResize="0"/>
          <p:nvPr/>
        </p:nvPicPr>
        <p:blipFill rotWithShape="1">
          <a:blip r:embed="rId3">
            <a:alphaModFix/>
          </a:blip>
          <a:srcRect b="209" l="0" r="0" t="209"/>
          <a:stretch/>
        </p:blipFill>
        <p:spPr>
          <a:xfrm>
            <a:off x="152400" y="759450"/>
            <a:ext cx="4328648" cy="303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4</a:t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76" y="759450"/>
            <a:ext cx="3999995" cy="32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850" y="759450"/>
            <a:ext cx="4786304" cy="32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/>
          <p:nvPr/>
        </p:nvSpPr>
        <p:spPr>
          <a:xfrm>
            <a:off x="2736188" y="4218750"/>
            <a:ext cx="28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Values </a:t>
            </a:r>
            <a:r>
              <a:rPr b="1" lang="en">
                <a:solidFill>
                  <a:schemeClr val="dk1"/>
                </a:solidFill>
              </a:rPr>
              <a:t>with data augmentation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Longer training improving on model 2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Model 4</a:t>
            </a:r>
            <a:endParaRPr/>
          </a:p>
        </p:txBody>
      </p:sp>
      <p:sp>
        <p:nvSpPr>
          <p:cNvPr id="328" name="Google Shape;328;p41"/>
          <p:cNvSpPr txBox="1"/>
          <p:nvPr/>
        </p:nvSpPr>
        <p:spPr>
          <a:xfrm>
            <a:off x="888425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Loss improving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5383488" y="4242800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improving over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0" name="Google Shape;3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59450"/>
            <a:ext cx="4328648" cy="3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4" y="753113"/>
            <a:ext cx="4328648" cy="304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05400" y="118425"/>
            <a:ext cx="7217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Business Problem</a:t>
            </a:r>
            <a:endParaRPr b="1"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802500" y="4059950"/>
            <a:ext cx="16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Reduce time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5212750" y="4059950"/>
            <a:ext cx="24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Reduce human error</a:t>
            </a:r>
            <a:endParaRPr b="1" sz="1800">
              <a:solidFill>
                <a:srgbClr val="3C78D8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150" y="1578550"/>
            <a:ext cx="1986400" cy="19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900" y="1219650"/>
            <a:ext cx="2659800" cy="26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314600" y="4459075"/>
            <a:ext cx="24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7%</a:t>
            </a:r>
            <a:endParaRPr b="1" sz="1800">
              <a:solidFill>
                <a:srgbClr val="3C78D8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390300" y="4521650"/>
            <a:ext cx="24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8 hours per month</a:t>
            </a:r>
            <a:endParaRPr b="1" sz="1800">
              <a:solidFill>
                <a:srgbClr val="3C78D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05400" y="118425"/>
            <a:ext cx="7217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Business Problem</a:t>
            </a:r>
            <a:endParaRPr b="1"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338" y="710625"/>
            <a:ext cx="6323333" cy="41280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5293025" y="3954825"/>
            <a:ext cx="1599900" cy="7326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2317575" y="882175"/>
            <a:ext cx="4575300" cy="6654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636450" y="1583750"/>
            <a:ext cx="7326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To develop a </a:t>
            </a:r>
            <a:r>
              <a:rPr b="1" lang="en" sz="2400">
                <a:solidFill>
                  <a:srgbClr val="3C78D8"/>
                </a:solidFill>
              </a:rPr>
              <a:t>Convolutional Neural Network</a:t>
            </a:r>
            <a:r>
              <a:rPr lang="en" sz="2400">
                <a:solidFill>
                  <a:schemeClr val="dk1"/>
                </a:solidFill>
              </a:rPr>
              <a:t> that can properly </a:t>
            </a:r>
            <a:r>
              <a:rPr lang="en" sz="2400">
                <a:solidFill>
                  <a:srgbClr val="E69138"/>
                </a:solidFill>
              </a:rPr>
              <a:t>identify the required processes </a:t>
            </a:r>
            <a:r>
              <a:rPr lang="en" sz="2400">
                <a:solidFill>
                  <a:schemeClr val="dk1"/>
                </a:solidFill>
              </a:rPr>
              <a:t>for each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rgbClr val="F1C232"/>
                </a:solidFill>
              </a:rPr>
              <a:t>3D modeled part.</a:t>
            </a:r>
            <a:endParaRPr sz="100"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105400" y="118425"/>
            <a:ext cx="7217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Project objective</a:t>
            </a:r>
            <a:endParaRPr b="1"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00" y="682976"/>
            <a:ext cx="1739026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960" y="681113"/>
            <a:ext cx="1889727" cy="145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922" y="682969"/>
            <a:ext cx="1692706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862" y="682972"/>
            <a:ext cx="1692700" cy="145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8796" y="682972"/>
            <a:ext cx="1538724" cy="14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688" y="3080072"/>
            <a:ext cx="1739025" cy="132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7547" y="3191382"/>
            <a:ext cx="1788124" cy="110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0506" y="3080087"/>
            <a:ext cx="1788114" cy="13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73454" y="3161925"/>
            <a:ext cx="1634383" cy="11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72672" y="3083812"/>
            <a:ext cx="1651379" cy="132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198100" y="22881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Bench1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2053263" y="22881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Bench2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21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908438" y="22881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Cab1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687638" y="22881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Cab2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7378600" y="22881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Cab3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28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98100" y="44412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Counter1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004513" y="44412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Shelf1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part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96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845000" y="44412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Shelf2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621088" y="44412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Station1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328800" y="4441250"/>
            <a:ext cx="17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Table1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parts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28 configurations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543" y="0"/>
            <a:ext cx="50254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101000" y="2802800"/>
            <a:ext cx="39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Human identified class of cutting manufacturing process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01000" y="1725100"/>
            <a:ext cx="39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995 parts in total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5737750" y="2202300"/>
            <a:ext cx="32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CNC and Panel Saw are the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common processes used at the machine to cut material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75" y="607043"/>
            <a:ext cx="5465375" cy="4219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Correct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386" r="396" t="0"/>
          <a:stretch/>
        </p:blipFill>
        <p:spPr>
          <a:xfrm>
            <a:off x="4362135" y="0"/>
            <a:ext cx="478185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503249" y="1538550"/>
            <a:ext cx="327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Correct pointclouds show metal weldments and flat panels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503249" y="3299800"/>
            <a:ext cx="327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Classes Number Legend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 = CNC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= Metal Band Saw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= Metal Laser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 = Panel Saw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= Waterjet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